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1" r:id="rId5"/>
    <p:sldId id="284" r:id="rId6"/>
    <p:sldId id="280" r:id="rId7"/>
    <p:sldId id="273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70203-1ED3-4203-879D-3AFF56440D08}" v="3" dt="2025-02-07T15:43:36.28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79" autoAdjust="0"/>
  </p:normalViewPr>
  <p:slideViewPr>
    <p:cSldViewPr snapToGrid="0">
      <p:cViewPr varScale="1">
        <p:scale>
          <a:sx n="78" d="100"/>
          <a:sy n="78" d="100"/>
        </p:scale>
        <p:origin x="835" y="86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English" userId="7e0bba9f-bf0a-4539-8c3a-b8f3aceddd1b" providerId="ADAL" clId="{E8670203-1ED3-4203-879D-3AFF56440D08}"/>
    <pc:docChg chg="custSel modSld">
      <pc:chgData name="Cameron English" userId="7e0bba9f-bf0a-4539-8c3a-b8f3aceddd1b" providerId="ADAL" clId="{E8670203-1ED3-4203-879D-3AFF56440D08}" dt="2025-02-07T15:45:18.632" v="242" actId="115"/>
      <pc:docMkLst>
        <pc:docMk/>
      </pc:docMkLst>
      <pc:sldChg chg="modSp mod">
        <pc:chgData name="Cameron English" userId="7e0bba9f-bf0a-4539-8c3a-b8f3aceddd1b" providerId="ADAL" clId="{E8670203-1ED3-4203-879D-3AFF56440D08}" dt="2025-02-07T15:45:18.632" v="242" actId="115"/>
        <pc:sldMkLst>
          <pc:docMk/>
          <pc:sldMk cId="467869221" sldId="280"/>
        </pc:sldMkLst>
        <pc:spChg chg="mod">
          <ac:chgData name="Cameron English" userId="7e0bba9f-bf0a-4539-8c3a-b8f3aceddd1b" providerId="ADAL" clId="{E8670203-1ED3-4203-879D-3AFF56440D08}" dt="2025-02-07T15:45:18.632" v="242" actId="115"/>
          <ac:spMkLst>
            <pc:docMk/>
            <pc:sldMk cId="467869221" sldId="280"/>
            <ac:spMk id="2" creationId="{2BE538C5-267E-66F8-6F4D-AC8DE89C0435}"/>
          </ac:spMkLst>
        </pc:spChg>
      </pc:sldChg>
      <pc:sldChg chg="modSp mod">
        <pc:chgData name="Cameron English" userId="7e0bba9f-bf0a-4539-8c3a-b8f3aceddd1b" providerId="ADAL" clId="{E8670203-1ED3-4203-879D-3AFF56440D08}" dt="2025-02-07T15:43:52.743" v="157" actId="1076"/>
        <pc:sldMkLst>
          <pc:docMk/>
          <pc:sldMk cId="2184472291" sldId="282"/>
        </pc:sldMkLst>
        <pc:spChg chg="mod">
          <ac:chgData name="Cameron English" userId="7e0bba9f-bf0a-4539-8c3a-b8f3aceddd1b" providerId="ADAL" clId="{E8670203-1ED3-4203-879D-3AFF56440D08}" dt="2025-02-07T15:43:11.125" v="150" actId="115"/>
          <ac:spMkLst>
            <pc:docMk/>
            <pc:sldMk cId="2184472291" sldId="282"/>
            <ac:spMk id="8" creationId="{86613063-168A-02B8-4326-BB842F3B83E2}"/>
          </ac:spMkLst>
        </pc:spChg>
        <pc:spChg chg="mod">
          <ac:chgData name="Cameron English" userId="7e0bba9f-bf0a-4539-8c3a-b8f3aceddd1b" providerId="ADAL" clId="{E8670203-1ED3-4203-879D-3AFF56440D08}" dt="2025-02-07T15:43:36.283" v="156"/>
          <ac:spMkLst>
            <pc:docMk/>
            <pc:sldMk cId="2184472291" sldId="282"/>
            <ac:spMk id="11" creationId="{DFB84BC9-CD9E-C495-A6B9-EF2AF3A0D282}"/>
          </ac:spMkLst>
        </pc:spChg>
        <pc:graphicFrameChg chg="mod">
          <ac:chgData name="Cameron English" userId="7e0bba9f-bf0a-4539-8c3a-b8f3aceddd1b" providerId="ADAL" clId="{E8670203-1ED3-4203-879D-3AFF56440D08}" dt="2025-02-07T15:43:52.743" v="157" actId="1076"/>
          <ac:graphicFrameMkLst>
            <pc:docMk/>
            <pc:sldMk cId="2184472291" sldId="282"/>
            <ac:graphicFrameMk id="10" creationId="{B0068A06-D1A1-BD69-7F92-F0413A7BB24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44B07-5171-45A2-AF94-E4F4334697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2FAF0-7EEC-4630-84BE-9850AFFDA650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Incorporating Product development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BD44E-4374-4EE4-924B-76BA3C4543D2}" type="parTrans" cxnId="{F4FC8AC5-4960-4391-A1C0-4E1AD2FBB02E}">
      <dgm:prSet/>
      <dgm:spPr/>
      <dgm:t>
        <a:bodyPr/>
        <a:lstStyle/>
        <a:p>
          <a:endParaRPr lang="en-US"/>
        </a:p>
      </dgm:t>
    </dgm:pt>
    <dgm:pt modelId="{9559393C-43B1-4568-882D-3542C7953E46}" type="sibTrans" cxnId="{F4FC8AC5-4960-4391-A1C0-4E1AD2FBB02E}">
      <dgm:prSet/>
      <dgm:spPr/>
      <dgm:t>
        <a:bodyPr/>
        <a:lstStyle/>
        <a:p>
          <a:endParaRPr lang="en-US"/>
        </a:p>
      </dgm:t>
    </dgm:pt>
    <dgm:pt modelId="{570E9DA9-A2EE-42A8-9914-D595A4BA7F4C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Design,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in House Tooling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&amp; Manufacturing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6DA27-34D5-4A8A-B3EB-366EB66B175D}" type="parTrans" cxnId="{340276C8-892D-446F-8E11-ED18890D10D5}">
      <dgm:prSet/>
      <dgm:spPr/>
      <dgm:t>
        <a:bodyPr/>
        <a:lstStyle/>
        <a:p>
          <a:endParaRPr lang="en-US"/>
        </a:p>
      </dgm:t>
    </dgm:pt>
    <dgm:pt modelId="{814B5F99-FA6C-49DD-BC2D-E9141C8B31C7}" type="sibTrans" cxnId="{340276C8-892D-446F-8E11-ED18890D10D5}">
      <dgm:prSet/>
      <dgm:spPr/>
      <dgm:t>
        <a:bodyPr/>
        <a:lstStyle/>
        <a:p>
          <a:endParaRPr lang="en-US"/>
        </a:p>
      </dgm:t>
    </dgm:pt>
    <dgm:pt modelId="{6F687BBE-B56B-4E56-8D16-CE3C670A097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 House Equipment , vertically integrated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535DF-7A0E-4DE4-B51D-0852BFCD872B}" type="parTrans" cxnId="{8C448CA0-4F37-405F-BEC7-BA0EDF7224A6}">
      <dgm:prSet/>
      <dgm:spPr/>
      <dgm:t>
        <a:bodyPr/>
        <a:lstStyle/>
        <a:p>
          <a:endParaRPr lang="en-US"/>
        </a:p>
      </dgm:t>
    </dgm:pt>
    <dgm:pt modelId="{0D4C64D0-6F0B-4963-AA2D-CE35E689B641}" type="sibTrans" cxnId="{8C448CA0-4F37-405F-BEC7-BA0EDF7224A6}">
      <dgm:prSet/>
      <dgm:spPr/>
      <dgm:t>
        <a:bodyPr/>
        <a:lstStyle/>
        <a:p>
          <a:endParaRPr lang="en-US"/>
        </a:p>
      </dgm:t>
    </dgm:pt>
    <dgm:pt modelId="{10C76382-9873-447A-9604-1DA9A64F2D0B}">
      <dgm:prSet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Iso 9001Certification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6B7CF-6BD0-47F1-8CE4-A25684CB93D9}" type="parTrans" cxnId="{09629A43-5C8E-4C4E-9A0E-1DA5D5DB8030}">
      <dgm:prSet/>
      <dgm:spPr/>
      <dgm:t>
        <a:bodyPr/>
        <a:lstStyle/>
        <a:p>
          <a:endParaRPr lang="en-US"/>
        </a:p>
      </dgm:t>
    </dgm:pt>
    <dgm:pt modelId="{7FBBDBED-77E5-4E5B-A87F-0F0030F65FF1}" type="sibTrans" cxnId="{09629A43-5C8E-4C4E-9A0E-1DA5D5DB8030}">
      <dgm:prSet/>
      <dgm:spPr/>
      <dgm:t>
        <a:bodyPr/>
        <a:lstStyle/>
        <a:p>
          <a:endParaRPr lang="en-US"/>
        </a:p>
      </dgm:t>
    </dgm:pt>
    <dgm:pt modelId="{2F17AF6A-4DF4-46AC-99D3-7438AD31C4B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3d modeling/quick turn/engineering spec control </a:t>
          </a:r>
          <a:r>
            <a:rPr lang="en-US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C3FD7-BBED-4DAE-9DD2-B975F5A64570}" type="parTrans" cxnId="{7DCF380D-8C24-48B7-B132-D844DB8FBD72}">
      <dgm:prSet/>
      <dgm:spPr/>
      <dgm:t>
        <a:bodyPr/>
        <a:lstStyle/>
        <a:p>
          <a:endParaRPr lang="en-US"/>
        </a:p>
      </dgm:t>
    </dgm:pt>
    <dgm:pt modelId="{59CF5447-7843-45D6-994F-A7652B354934}" type="sibTrans" cxnId="{7DCF380D-8C24-48B7-B132-D844DB8FBD72}">
      <dgm:prSet/>
      <dgm:spPr/>
      <dgm:t>
        <a:bodyPr/>
        <a:lstStyle/>
        <a:p>
          <a:endParaRPr lang="en-US"/>
        </a:p>
      </dgm:t>
    </dgm:pt>
    <dgm:pt modelId="{E4DABF53-B8AA-4BEE-988D-AD64084255C8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Sketch dwgs-3d modeling-engineering </a:t>
          </a:r>
          <a:r>
            <a:rPr lang="en-US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-machine layout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19363-5535-46E7-BF1D-2CE61B16B520}" type="parTrans" cxnId="{3336B89C-6712-42CB-99DB-9AB0624D389F}">
      <dgm:prSet/>
      <dgm:spPr/>
      <dgm:t>
        <a:bodyPr/>
        <a:lstStyle/>
        <a:p>
          <a:endParaRPr lang="en-US"/>
        </a:p>
      </dgm:t>
    </dgm:pt>
    <dgm:pt modelId="{F4B4A3F7-1083-4975-BDEA-16F336C4F755}" type="sibTrans" cxnId="{3336B89C-6712-42CB-99DB-9AB0624D389F}">
      <dgm:prSet/>
      <dgm:spPr/>
      <dgm:t>
        <a:bodyPr/>
        <a:lstStyle/>
        <a:p>
          <a:endParaRPr lang="en-US"/>
        </a:p>
      </dgm:t>
    </dgm:pt>
    <dgm:pt modelId="{3F7A7335-816C-49D7-A653-45A1EAC308F6}" type="pres">
      <dgm:prSet presAssocID="{23A44B07-5171-45A2-AF94-E4F4334697BE}" presName="linear" presStyleCnt="0">
        <dgm:presLayoutVars>
          <dgm:animLvl val="lvl"/>
          <dgm:resizeHandles val="exact"/>
        </dgm:presLayoutVars>
      </dgm:prSet>
      <dgm:spPr/>
    </dgm:pt>
    <dgm:pt modelId="{31500653-D521-45BD-9C86-95CEEC6C2F61}" type="pres">
      <dgm:prSet presAssocID="{DC42FAF0-7EEC-4630-84BE-9850AFFDA650}" presName="parentText" presStyleLbl="node1" presStyleIdx="0" presStyleCnt="6" custLinFactNeighborY="-17958">
        <dgm:presLayoutVars>
          <dgm:chMax val="0"/>
          <dgm:bulletEnabled val="1"/>
        </dgm:presLayoutVars>
      </dgm:prSet>
      <dgm:spPr/>
    </dgm:pt>
    <dgm:pt modelId="{7E1F66C9-99ED-4206-B07F-829004426C94}" type="pres">
      <dgm:prSet presAssocID="{9559393C-43B1-4568-882D-3542C7953E46}" presName="spacer" presStyleCnt="0"/>
      <dgm:spPr/>
    </dgm:pt>
    <dgm:pt modelId="{1ADF10B6-E334-4336-ABC7-CD342A39F975}" type="pres">
      <dgm:prSet presAssocID="{570E9DA9-A2EE-42A8-9914-D595A4BA7F4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DB45D2-4984-44B0-97DA-4CE0A7179CF2}" type="pres">
      <dgm:prSet presAssocID="{814B5F99-FA6C-49DD-BC2D-E9141C8B31C7}" presName="spacer" presStyleCnt="0"/>
      <dgm:spPr/>
    </dgm:pt>
    <dgm:pt modelId="{E4B2329D-2F88-4017-8730-A52DC7A3227A}" type="pres">
      <dgm:prSet presAssocID="{6F687BBE-B56B-4E56-8D16-CE3C670A097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D1152AB-FAFB-472A-9BBB-8D270769BA32}" type="pres">
      <dgm:prSet presAssocID="{0D4C64D0-6F0B-4963-AA2D-CE35E689B641}" presName="spacer" presStyleCnt="0"/>
      <dgm:spPr/>
    </dgm:pt>
    <dgm:pt modelId="{5A39D1F7-61F8-404E-B929-45255635B597}" type="pres">
      <dgm:prSet presAssocID="{10C76382-9873-447A-9604-1DA9A64F2D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8DAF85-E215-4C0A-AB81-FE994F323099}" type="pres">
      <dgm:prSet presAssocID="{7FBBDBED-77E5-4E5B-A87F-0F0030F65FF1}" presName="spacer" presStyleCnt="0"/>
      <dgm:spPr/>
    </dgm:pt>
    <dgm:pt modelId="{D1007148-D7BF-4B1E-90F9-1B0982FB73D5}" type="pres">
      <dgm:prSet presAssocID="{2F17AF6A-4DF4-46AC-99D3-7438AD31C4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8CFAB64-A920-43D1-BD72-D107C2B6289A}" type="pres">
      <dgm:prSet presAssocID="{59CF5447-7843-45D6-994F-A7652B354934}" presName="spacer" presStyleCnt="0"/>
      <dgm:spPr/>
    </dgm:pt>
    <dgm:pt modelId="{4FCA303E-5CA3-4063-8EB2-74ACD9B75B69}" type="pres">
      <dgm:prSet presAssocID="{E4DABF53-B8AA-4BEE-988D-AD64084255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DCF380D-8C24-48B7-B132-D844DB8FBD72}" srcId="{23A44B07-5171-45A2-AF94-E4F4334697BE}" destId="{2F17AF6A-4DF4-46AC-99D3-7438AD31C4B3}" srcOrd="4" destOrd="0" parTransId="{8CDC3FD7-BBED-4DAE-9DD2-B975F5A64570}" sibTransId="{59CF5447-7843-45D6-994F-A7652B354934}"/>
    <dgm:cxn modelId="{94F7221B-2036-48B8-A4D4-D1CE643FFAC3}" type="presOf" srcId="{10C76382-9873-447A-9604-1DA9A64F2D0B}" destId="{5A39D1F7-61F8-404E-B929-45255635B597}" srcOrd="0" destOrd="0" presId="urn:microsoft.com/office/officeart/2005/8/layout/vList2"/>
    <dgm:cxn modelId="{4A68EA35-FAEC-4EB1-A895-71B9B8BCBAFA}" type="presOf" srcId="{2F17AF6A-4DF4-46AC-99D3-7438AD31C4B3}" destId="{D1007148-D7BF-4B1E-90F9-1B0982FB73D5}" srcOrd="0" destOrd="0" presId="urn:microsoft.com/office/officeart/2005/8/layout/vList2"/>
    <dgm:cxn modelId="{09629A43-5C8E-4C4E-9A0E-1DA5D5DB8030}" srcId="{23A44B07-5171-45A2-AF94-E4F4334697BE}" destId="{10C76382-9873-447A-9604-1DA9A64F2D0B}" srcOrd="3" destOrd="0" parTransId="{B976B7CF-6BD0-47F1-8CE4-A25684CB93D9}" sibTransId="{7FBBDBED-77E5-4E5B-A87F-0F0030F65FF1}"/>
    <dgm:cxn modelId="{DD52966F-EEC2-47B9-90FA-5591DB9CCB30}" type="presOf" srcId="{E4DABF53-B8AA-4BEE-988D-AD64084255C8}" destId="{4FCA303E-5CA3-4063-8EB2-74ACD9B75B69}" srcOrd="0" destOrd="0" presId="urn:microsoft.com/office/officeart/2005/8/layout/vList2"/>
    <dgm:cxn modelId="{3336B89C-6712-42CB-99DB-9AB0624D389F}" srcId="{23A44B07-5171-45A2-AF94-E4F4334697BE}" destId="{E4DABF53-B8AA-4BEE-988D-AD64084255C8}" srcOrd="5" destOrd="0" parTransId="{A6619363-5535-46E7-BF1D-2CE61B16B520}" sibTransId="{F4B4A3F7-1083-4975-BDEA-16F336C4F755}"/>
    <dgm:cxn modelId="{8C448CA0-4F37-405F-BEC7-BA0EDF7224A6}" srcId="{23A44B07-5171-45A2-AF94-E4F4334697BE}" destId="{6F687BBE-B56B-4E56-8D16-CE3C670A0971}" srcOrd="2" destOrd="0" parTransId="{1F1535DF-7A0E-4DE4-B51D-0852BFCD872B}" sibTransId="{0D4C64D0-6F0B-4963-AA2D-CE35E689B641}"/>
    <dgm:cxn modelId="{274CC1AC-282B-47D2-A8F9-B98B908257ED}" type="presOf" srcId="{6F687BBE-B56B-4E56-8D16-CE3C670A0971}" destId="{E4B2329D-2F88-4017-8730-A52DC7A3227A}" srcOrd="0" destOrd="0" presId="urn:microsoft.com/office/officeart/2005/8/layout/vList2"/>
    <dgm:cxn modelId="{C73771AD-6B05-403B-8C14-83E72854D44F}" type="presOf" srcId="{23A44B07-5171-45A2-AF94-E4F4334697BE}" destId="{3F7A7335-816C-49D7-A653-45A1EAC308F6}" srcOrd="0" destOrd="0" presId="urn:microsoft.com/office/officeart/2005/8/layout/vList2"/>
    <dgm:cxn modelId="{96900AB5-3E71-4EB7-BD46-641FBD583F8E}" type="presOf" srcId="{570E9DA9-A2EE-42A8-9914-D595A4BA7F4C}" destId="{1ADF10B6-E334-4336-ABC7-CD342A39F975}" srcOrd="0" destOrd="0" presId="urn:microsoft.com/office/officeart/2005/8/layout/vList2"/>
    <dgm:cxn modelId="{F4FC8AC5-4960-4391-A1C0-4E1AD2FBB02E}" srcId="{23A44B07-5171-45A2-AF94-E4F4334697BE}" destId="{DC42FAF0-7EEC-4630-84BE-9850AFFDA650}" srcOrd="0" destOrd="0" parTransId="{431BD44E-4374-4EE4-924B-76BA3C4543D2}" sibTransId="{9559393C-43B1-4568-882D-3542C7953E46}"/>
    <dgm:cxn modelId="{340276C8-892D-446F-8E11-ED18890D10D5}" srcId="{23A44B07-5171-45A2-AF94-E4F4334697BE}" destId="{570E9DA9-A2EE-42A8-9914-D595A4BA7F4C}" srcOrd="1" destOrd="0" parTransId="{9BE6DA27-34D5-4A8A-B3EB-366EB66B175D}" sibTransId="{814B5F99-FA6C-49DD-BC2D-E9141C8B31C7}"/>
    <dgm:cxn modelId="{1A02F0DF-5C4F-4D2C-9B64-32B9CCC3CC57}" type="presOf" srcId="{DC42FAF0-7EEC-4630-84BE-9850AFFDA650}" destId="{31500653-D521-45BD-9C86-95CEEC6C2F61}" srcOrd="0" destOrd="0" presId="urn:microsoft.com/office/officeart/2005/8/layout/vList2"/>
    <dgm:cxn modelId="{63DEB2FE-3C5B-425A-9A03-4D66F5183BF4}" type="presParOf" srcId="{3F7A7335-816C-49D7-A653-45A1EAC308F6}" destId="{31500653-D521-45BD-9C86-95CEEC6C2F61}" srcOrd="0" destOrd="0" presId="urn:microsoft.com/office/officeart/2005/8/layout/vList2"/>
    <dgm:cxn modelId="{F6D6A79C-7FB1-4458-AA6E-8E3C3BB2583B}" type="presParOf" srcId="{3F7A7335-816C-49D7-A653-45A1EAC308F6}" destId="{7E1F66C9-99ED-4206-B07F-829004426C94}" srcOrd="1" destOrd="0" presId="urn:microsoft.com/office/officeart/2005/8/layout/vList2"/>
    <dgm:cxn modelId="{C360A238-DFDE-4397-B3E7-11E33F7C6E99}" type="presParOf" srcId="{3F7A7335-816C-49D7-A653-45A1EAC308F6}" destId="{1ADF10B6-E334-4336-ABC7-CD342A39F975}" srcOrd="2" destOrd="0" presId="urn:microsoft.com/office/officeart/2005/8/layout/vList2"/>
    <dgm:cxn modelId="{A1C5F8D1-4567-410D-9296-3C8EEBD41BBD}" type="presParOf" srcId="{3F7A7335-816C-49D7-A653-45A1EAC308F6}" destId="{EFDB45D2-4984-44B0-97DA-4CE0A7179CF2}" srcOrd="3" destOrd="0" presId="urn:microsoft.com/office/officeart/2005/8/layout/vList2"/>
    <dgm:cxn modelId="{60298BFE-025E-4302-B0A2-C18E307B5DF4}" type="presParOf" srcId="{3F7A7335-816C-49D7-A653-45A1EAC308F6}" destId="{E4B2329D-2F88-4017-8730-A52DC7A3227A}" srcOrd="4" destOrd="0" presId="urn:microsoft.com/office/officeart/2005/8/layout/vList2"/>
    <dgm:cxn modelId="{8CB63BC1-F6AC-42EE-981F-1A7C2C568CA8}" type="presParOf" srcId="{3F7A7335-816C-49D7-A653-45A1EAC308F6}" destId="{5D1152AB-FAFB-472A-9BBB-8D270769BA32}" srcOrd="5" destOrd="0" presId="urn:microsoft.com/office/officeart/2005/8/layout/vList2"/>
    <dgm:cxn modelId="{1CA821AC-1CE4-481D-980E-52A86C8996EB}" type="presParOf" srcId="{3F7A7335-816C-49D7-A653-45A1EAC308F6}" destId="{5A39D1F7-61F8-404E-B929-45255635B597}" srcOrd="6" destOrd="0" presId="urn:microsoft.com/office/officeart/2005/8/layout/vList2"/>
    <dgm:cxn modelId="{0E183970-3AF8-48AC-984E-0854FEC8CCBF}" type="presParOf" srcId="{3F7A7335-816C-49D7-A653-45A1EAC308F6}" destId="{708DAF85-E215-4C0A-AB81-FE994F323099}" srcOrd="7" destOrd="0" presId="urn:microsoft.com/office/officeart/2005/8/layout/vList2"/>
    <dgm:cxn modelId="{36573833-58F9-4B44-87B2-69FE6223AE46}" type="presParOf" srcId="{3F7A7335-816C-49D7-A653-45A1EAC308F6}" destId="{D1007148-D7BF-4B1E-90F9-1B0982FB73D5}" srcOrd="8" destOrd="0" presId="urn:microsoft.com/office/officeart/2005/8/layout/vList2"/>
    <dgm:cxn modelId="{97ACFD4C-222C-4628-ADAA-4CD2AFB73093}" type="presParOf" srcId="{3F7A7335-816C-49D7-A653-45A1EAC308F6}" destId="{F8CFAB64-A920-43D1-BD72-D107C2B6289A}" srcOrd="9" destOrd="0" presId="urn:microsoft.com/office/officeart/2005/8/layout/vList2"/>
    <dgm:cxn modelId="{CAE216F7-77F3-4345-AB33-85B194BF9111}" type="presParOf" srcId="{3F7A7335-816C-49D7-A653-45A1EAC308F6}" destId="{4FCA303E-5CA3-4063-8EB2-74ACD9B75B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B956B-D687-421E-A395-58D1FC4E09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F4578-CB7D-40CD-B789-6422A533F010}">
      <dgm:prSet/>
      <dgm:spPr/>
      <dgm:t>
        <a:bodyPr/>
        <a:lstStyle/>
        <a:p>
          <a:r>
            <a:rPr lang="en-US" baseline="0" dirty="0"/>
            <a:t>Over Molded PC boards with or without cables have a two-stage molding process, Pre-Mold and Final Mold</a:t>
          </a:r>
          <a:endParaRPr lang="en-US" dirty="0"/>
        </a:p>
      </dgm:t>
    </dgm:pt>
    <dgm:pt modelId="{C10EF694-2118-43AC-B256-EF7645370719}" type="parTrans" cxnId="{E64B8243-D2F6-45DE-85B0-344130AF758F}">
      <dgm:prSet/>
      <dgm:spPr/>
      <dgm:t>
        <a:bodyPr/>
        <a:lstStyle/>
        <a:p>
          <a:endParaRPr lang="en-US"/>
        </a:p>
      </dgm:t>
    </dgm:pt>
    <dgm:pt modelId="{35CADFE7-85E1-4403-B56F-A3C44EFFE334}" type="sibTrans" cxnId="{E64B8243-D2F6-45DE-85B0-344130AF758F}">
      <dgm:prSet/>
      <dgm:spPr/>
      <dgm:t>
        <a:bodyPr/>
        <a:lstStyle/>
        <a:p>
          <a:endParaRPr lang="en-US"/>
        </a:p>
      </dgm:t>
    </dgm:pt>
    <dgm:pt modelId="{8EF89089-8BB9-4639-AE13-83543FDA212F}">
      <dgm:prSet/>
      <dgm:spPr/>
      <dgm:t>
        <a:bodyPr/>
        <a:lstStyle/>
        <a:p>
          <a:r>
            <a:rPr lang="en-US" baseline="0" dirty="0"/>
            <a:t>Developed / Designed  </a:t>
          </a:r>
          <a:endParaRPr lang="en-US" dirty="0"/>
        </a:p>
      </dgm:t>
    </dgm:pt>
    <dgm:pt modelId="{56B7F134-3D31-4F33-85EC-ACF77A5673EA}" type="parTrans" cxnId="{C5888AED-49BD-4837-956B-FD1B027B934F}">
      <dgm:prSet/>
      <dgm:spPr/>
      <dgm:t>
        <a:bodyPr/>
        <a:lstStyle/>
        <a:p>
          <a:endParaRPr lang="en-US"/>
        </a:p>
      </dgm:t>
    </dgm:pt>
    <dgm:pt modelId="{90BB74D1-8B86-46CC-95BA-397A702A45C7}" type="sibTrans" cxnId="{C5888AED-49BD-4837-956B-FD1B027B934F}">
      <dgm:prSet/>
      <dgm:spPr/>
      <dgm:t>
        <a:bodyPr/>
        <a:lstStyle/>
        <a:p>
          <a:endParaRPr lang="en-US"/>
        </a:p>
      </dgm:t>
    </dgm:pt>
    <dgm:pt modelId="{DB8A8A28-FD1D-417D-94BF-21CA2B6BD0AC}">
      <dgm:prSet/>
      <dgm:spPr/>
      <dgm:t>
        <a:bodyPr/>
        <a:lstStyle/>
        <a:p>
          <a:r>
            <a:rPr lang="en-US" baseline="0" dirty="0"/>
            <a:t>Christopher Guzman , lead process and design engineer,  expertise in new product development </a:t>
          </a:r>
          <a:endParaRPr lang="en-US" dirty="0"/>
        </a:p>
      </dgm:t>
    </dgm:pt>
    <dgm:pt modelId="{7EA5CAD5-A87B-4490-B68F-0B5CC7548CF7}" type="parTrans" cxnId="{34E9DF49-ED49-4831-84F0-5C754E15F9CC}">
      <dgm:prSet/>
      <dgm:spPr/>
      <dgm:t>
        <a:bodyPr/>
        <a:lstStyle/>
        <a:p>
          <a:endParaRPr lang="en-US"/>
        </a:p>
      </dgm:t>
    </dgm:pt>
    <dgm:pt modelId="{9462606F-3229-4F4C-ACC7-5D1776457B90}" type="sibTrans" cxnId="{34E9DF49-ED49-4831-84F0-5C754E15F9CC}">
      <dgm:prSet/>
      <dgm:spPr/>
      <dgm:t>
        <a:bodyPr/>
        <a:lstStyle/>
        <a:p>
          <a:endParaRPr lang="en-US"/>
        </a:p>
      </dgm:t>
    </dgm:pt>
    <dgm:pt modelId="{786170E9-2965-4F2A-BD46-00E49734051F}" type="pres">
      <dgm:prSet presAssocID="{73FB956B-D687-421E-A395-58D1FC4E0947}" presName="linear" presStyleCnt="0">
        <dgm:presLayoutVars>
          <dgm:animLvl val="lvl"/>
          <dgm:resizeHandles val="exact"/>
        </dgm:presLayoutVars>
      </dgm:prSet>
      <dgm:spPr/>
    </dgm:pt>
    <dgm:pt modelId="{66B104F9-6DA1-4D7B-9735-B83563135154}" type="pres">
      <dgm:prSet presAssocID="{E48F4578-CB7D-40CD-B789-6422A533F0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B1A751-47C6-43AF-8A0F-89097E3C3744}" type="pres">
      <dgm:prSet presAssocID="{35CADFE7-85E1-4403-B56F-A3C44EFFE334}" presName="spacer" presStyleCnt="0"/>
      <dgm:spPr/>
    </dgm:pt>
    <dgm:pt modelId="{9FDD4DA7-7C4E-476A-AE19-48AF9E5A95EC}" type="pres">
      <dgm:prSet presAssocID="{8EF89089-8BB9-4639-AE13-83543FDA21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432B9C-66EA-449B-8036-58D2A8C5167C}" type="pres">
      <dgm:prSet presAssocID="{90BB74D1-8B86-46CC-95BA-397A702A45C7}" presName="spacer" presStyleCnt="0"/>
      <dgm:spPr/>
    </dgm:pt>
    <dgm:pt modelId="{B40F237A-87B6-4F41-8F2E-D3A58021B74F}" type="pres">
      <dgm:prSet presAssocID="{DB8A8A28-FD1D-417D-94BF-21CA2B6BD0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4B8243-D2F6-45DE-85B0-344130AF758F}" srcId="{73FB956B-D687-421E-A395-58D1FC4E0947}" destId="{E48F4578-CB7D-40CD-B789-6422A533F010}" srcOrd="0" destOrd="0" parTransId="{C10EF694-2118-43AC-B256-EF7645370719}" sibTransId="{35CADFE7-85E1-4403-B56F-A3C44EFFE334}"/>
    <dgm:cxn modelId="{5C279665-2519-4962-933E-124DE3C0C3A3}" type="presOf" srcId="{73FB956B-D687-421E-A395-58D1FC4E0947}" destId="{786170E9-2965-4F2A-BD46-00E49734051F}" srcOrd="0" destOrd="0" presId="urn:microsoft.com/office/officeart/2005/8/layout/vList2"/>
    <dgm:cxn modelId="{34E9DF49-ED49-4831-84F0-5C754E15F9CC}" srcId="{73FB956B-D687-421E-A395-58D1FC4E0947}" destId="{DB8A8A28-FD1D-417D-94BF-21CA2B6BD0AC}" srcOrd="2" destOrd="0" parTransId="{7EA5CAD5-A87B-4490-B68F-0B5CC7548CF7}" sibTransId="{9462606F-3229-4F4C-ACC7-5D1776457B90}"/>
    <dgm:cxn modelId="{9C6FD755-8772-422D-A2A5-337710057C92}" type="presOf" srcId="{8EF89089-8BB9-4639-AE13-83543FDA212F}" destId="{9FDD4DA7-7C4E-476A-AE19-48AF9E5A95EC}" srcOrd="0" destOrd="0" presId="urn:microsoft.com/office/officeart/2005/8/layout/vList2"/>
    <dgm:cxn modelId="{06A39497-EDDE-4349-A1FC-5C87634B869E}" type="presOf" srcId="{DB8A8A28-FD1D-417D-94BF-21CA2B6BD0AC}" destId="{B40F237A-87B6-4F41-8F2E-D3A58021B74F}" srcOrd="0" destOrd="0" presId="urn:microsoft.com/office/officeart/2005/8/layout/vList2"/>
    <dgm:cxn modelId="{88DBD9D0-E546-4ECE-91EF-7B10BC401943}" type="presOf" srcId="{E48F4578-CB7D-40CD-B789-6422A533F010}" destId="{66B104F9-6DA1-4D7B-9735-B83563135154}" srcOrd="0" destOrd="0" presId="urn:microsoft.com/office/officeart/2005/8/layout/vList2"/>
    <dgm:cxn modelId="{C5888AED-49BD-4837-956B-FD1B027B934F}" srcId="{73FB956B-D687-421E-A395-58D1FC4E0947}" destId="{8EF89089-8BB9-4639-AE13-83543FDA212F}" srcOrd="1" destOrd="0" parTransId="{56B7F134-3D31-4F33-85EC-ACF77A5673EA}" sibTransId="{90BB74D1-8B86-46CC-95BA-397A702A45C7}"/>
    <dgm:cxn modelId="{FB0F02E9-28AB-4411-8BE3-CA1F8B31C805}" type="presParOf" srcId="{786170E9-2965-4F2A-BD46-00E49734051F}" destId="{66B104F9-6DA1-4D7B-9735-B83563135154}" srcOrd="0" destOrd="0" presId="urn:microsoft.com/office/officeart/2005/8/layout/vList2"/>
    <dgm:cxn modelId="{36CA4A73-A357-4270-BB4F-36F860CF2BC0}" type="presParOf" srcId="{786170E9-2965-4F2A-BD46-00E49734051F}" destId="{16B1A751-47C6-43AF-8A0F-89097E3C3744}" srcOrd="1" destOrd="0" presId="urn:microsoft.com/office/officeart/2005/8/layout/vList2"/>
    <dgm:cxn modelId="{E1A580AA-51A2-4C0D-910D-4AC2E450F58F}" type="presParOf" srcId="{786170E9-2965-4F2A-BD46-00E49734051F}" destId="{9FDD4DA7-7C4E-476A-AE19-48AF9E5A95EC}" srcOrd="2" destOrd="0" presId="urn:microsoft.com/office/officeart/2005/8/layout/vList2"/>
    <dgm:cxn modelId="{4F012D34-9CB7-4A72-A8BE-368BAE595EF9}" type="presParOf" srcId="{786170E9-2965-4F2A-BD46-00E49734051F}" destId="{5C432B9C-66EA-449B-8036-58D2A8C5167C}" srcOrd="3" destOrd="0" presId="urn:microsoft.com/office/officeart/2005/8/layout/vList2"/>
    <dgm:cxn modelId="{B9A09BF0-1D60-464D-9066-A35D394EF469}" type="presParOf" srcId="{786170E9-2965-4F2A-BD46-00E49734051F}" destId="{B40F237A-87B6-4F41-8F2E-D3A58021B7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D5D46-7DB2-497B-A856-889A5E28FACC}" type="doc">
      <dgm:prSet loTypeId="urn:microsoft.com/office/officeart/2011/layout/Tab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62F645-4056-4D5B-B17C-BCD08FAE7E43}">
      <dgm:prSet phldrT="[Text]" custT="1"/>
      <dgm:spPr/>
      <dgm:t>
        <a:bodyPr/>
        <a:lstStyle/>
        <a:p>
          <a:r>
            <a:rPr lang="en-US" sz="1800" dirty="0"/>
            <a:t>Design and Development</a:t>
          </a:r>
        </a:p>
      </dgm:t>
    </dgm:pt>
    <dgm:pt modelId="{E11DD211-5B19-4FB5-9B69-A7D4F48D6E9F}" type="parTrans" cxnId="{3657FF84-FFF3-44A5-9CD4-0CBD550BEAAD}">
      <dgm:prSet/>
      <dgm:spPr/>
      <dgm:t>
        <a:bodyPr/>
        <a:lstStyle/>
        <a:p>
          <a:endParaRPr lang="en-US" sz="1400"/>
        </a:p>
      </dgm:t>
    </dgm:pt>
    <dgm:pt modelId="{B0479C66-E1F5-412D-8792-B7E4F823D731}" type="sibTrans" cxnId="{3657FF84-FFF3-44A5-9CD4-0CBD550BEAAD}">
      <dgm:prSet/>
      <dgm:spPr/>
      <dgm:t>
        <a:bodyPr/>
        <a:lstStyle/>
        <a:p>
          <a:endParaRPr lang="en-US" sz="1400"/>
        </a:p>
      </dgm:t>
    </dgm:pt>
    <dgm:pt modelId="{A3AC7A2F-1B63-4434-8E76-EAD623542CDE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Chistopher</a:t>
          </a:r>
          <a:r>
            <a:rPr lang="en-US" sz="1400" dirty="0">
              <a:solidFill>
                <a:schemeClr val="bg1"/>
              </a:solidFill>
            </a:rPr>
            <a:t> Guzman – depth of experience in </a:t>
          </a:r>
          <a:r>
            <a:rPr lang="en-US" sz="1400" dirty="0" err="1">
              <a:solidFill>
                <a:schemeClr val="bg1"/>
              </a:solidFill>
            </a:rPr>
            <a:t>overmolded</a:t>
          </a:r>
          <a:r>
            <a:rPr lang="en-US" sz="1400" dirty="0">
              <a:solidFill>
                <a:schemeClr val="bg1"/>
              </a:solidFill>
            </a:rPr>
            <a:t> engineering and connector design-aerospace and industrial design</a:t>
          </a:r>
        </a:p>
      </dgm:t>
    </dgm:pt>
    <dgm:pt modelId="{CFD43E9A-AF05-41F7-BA02-1BE04CAB86EB}" type="parTrans" cxnId="{7086F25D-E4C2-4135-9E9B-E6FF2DBDFC88}">
      <dgm:prSet/>
      <dgm:spPr/>
      <dgm:t>
        <a:bodyPr/>
        <a:lstStyle/>
        <a:p>
          <a:endParaRPr lang="en-US" sz="1400"/>
        </a:p>
      </dgm:t>
    </dgm:pt>
    <dgm:pt modelId="{A9C629A9-D294-4D09-A40D-534A12C0C55A}" type="sibTrans" cxnId="{7086F25D-E4C2-4135-9E9B-E6FF2DBDFC88}">
      <dgm:prSet/>
      <dgm:spPr/>
      <dgm:t>
        <a:bodyPr/>
        <a:lstStyle/>
        <a:p>
          <a:endParaRPr lang="en-US" sz="1400"/>
        </a:p>
      </dgm:t>
    </dgm:pt>
    <dgm:pt modelId="{0A8AE2DA-E2DE-4C57-898D-543278967596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Custom </a:t>
          </a:r>
          <a:r>
            <a:rPr lang="en-US" sz="1100" dirty="0" err="1">
              <a:solidFill>
                <a:schemeClr val="bg2"/>
              </a:solidFill>
            </a:rPr>
            <a:t>backshells</a:t>
          </a:r>
          <a:r>
            <a:rPr lang="en-US" sz="1100" dirty="0">
              <a:solidFill>
                <a:schemeClr val="bg2"/>
              </a:solidFill>
            </a:rPr>
            <a:t> – custom </a:t>
          </a:r>
          <a:r>
            <a:rPr lang="en-US" sz="1100" dirty="0" err="1">
              <a:solidFill>
                <a:schemeClr val="bg2"/>
              </a:solidFill>
            </a:rPr>
            <a:t>overmold</a:t>
          </a:r>
          <a:r>
            <a:rPr lang="en-US" sz="1100" dirty="0">
              <a:solidFill>
                <a:schemeClr val="bg2"/>
              </a:solidFill>
            </a:rPr>
            <a:t> – custom connectors – complex </a:t>
          </a:r>
          <a:r>
            <a:rPr lang="en-US" sz="1100" dirty="0" err="1">
              <a:solidFill>
                <a:schemeClr val="bg2"/>
              </a:solidFill>
            </a:rPr>
            <a:t>assembiles</a:t>
          </a:r>
          <a:endParaRPr lang="en-US" sz="1100" dirty="0">
            <a:solidFill>
              <a:schemeClr val="bg2"/>
            </a:solidFill>
          </a:endParaRPr>
        </a:p>
      </dgm:t>
    </dgm:pt>
    <dgm:pt modelId="{C3E32CE5-E8AB-4DBD-A605-62C24FE874EC}" type="parTrans" cxnId="{8CEDEE01-8D59-4947-9EE0-16FC7D6360CC}">
      <dgm:prSet/>
      <dgm:spPr/>
      <dgm:t>
        <a:bodyPr/>
        <a:lstStyle/>
        <a:p>
          <a:endParaRPr lang="en-US" sz="1400"/>
        </a:p>
      </dgm:t>
    </dgm:pt>
    <dgm:pt modelId="{37D664CC-1ECF-4BDA-A8CD-CDE7EF18E17B}" type="sibTrans" cxnId="{8CEDEE01-8D59-4947-9EE0-16FC7D6360CC}">
      <dgm:prSet/>
      <dgm:spPr/>
      <dgm:t>
        <a:bodyPr/>
        <a:lstStyle/>
        <a:p>
          <a:endParaRPr lang="en-US" sz="1400"/>
        </a:p>
      </dgm:t>
    </dgm:pt>
    <dgm:pt modelId="{9B865F65-33C5-4F65-87F0-98357BCB420F}">
      <dgm:prSet phldrT="[Text]" custT="1"/>
      <dgm:spPr/>
      <dgm:t>
        <a:bodyPr/>
        <a:lstStyle/>
        <a:p>
          <a:r>
            <a:rPr lang="en-US" sz="1800" dirty="0"/>
            <a:t>Precision Machining</a:t>
          </a:r>
        </a:p>
      </dgm:t>
    </dgm:pt>
    <dgm:pt modelId="{2F3217FE-8E3D-4748-AC85-2AED97C61220}" type="parTrans" cxnId="{4EAF9216-2369-49D8-BCA6-92BFE7E50FAE}">
      <dgm:prSet/>
      <dgm:spPr/>
      <dgm:t>
        <a:bodyPr/>
        <a:lstStyle/>
        <a:p>
          <a:endParaRPr lang="en-US" sz="1400"/>
        </a:p>
      </dgm:t>
    </dgm:pt>
    <dgm:pt modelId="{3B586626-7F12-4674-9564-6B838982607C}" type="sibTrans" cxnId="{4EAF9216-2369-49D8-BCA6-92BFE7E50FAE}">
      <dgm:prSet/>
      <dgm:spPr/>
      <dgm:t>
        <a:bodyPr/>
        <a:lstStyle/>
        <a:p>
          <a:endParaRPr lang="en-US" sz="1400"/>
        </a:p>
      </dgm:t>
    </dgm:pt>
    <dgm:pt modelId="{9BE41174-4B4D-4DB5-AC03-EC39C782FB60}">
      <dgm:prSet phldrT="[Text]" custT="1"/>
      <dgm:spPr/>
      <dgm:t>
        <a:bodyPr/>
        <a:lstStyle/>
        <a:p>
          <a:r>
            <a:rPr lang="en-US" sz="1400" dirty="0">
              <a:solidFill>
                <a:schemeClr val="bg2"/>
              </a:solidFill>
            </a:rPr>
            <a:t>Howard Holmes - CNC Machine design expertise- layout and design</a:t>
          </a:r>
        </a:p>
      </dgm:t>
    </dgm:pt>
    <dgm:pt modelId="{60401F2D-0FF3-4731-AECD-9FA63465A572}" type="parTrans" cxnId="{E3303E2B-26EB-4F1B-AABC-62771A12B7C0}">
      <dgm:prSet/>
      <dgm:spPr/>
      <dgm:t>
        <a:bodyPr/>
        <a:lstStyle/>
        <a:p>
          <a:endParaRPr lang="en-US" sz="1400"/>
        </a:p>
      </dgm:t>
    </dgm:pt>
    <dgm:pt modelId="{22C5AED0-B34B-422A-906C-FD83BCC59BAB}" type="sibTrans" cxnId="{E3303E2B-26EB-4F1B-AABC-62771A12B7C0}">
      <dgm:prSet/>
      <dgm:spPr/>
      <dgm:t>
        <a:bodyPr/>
        <a:lstStyle/>
        <a:p>
          <a:endParaRPr lang="en-US" sz="1400"/>
        </a:p>
      </dgm:t>
    </dgm:pt>
    <dgm:pt modelId="{8DF466E2-F4DC-4A7B-8339-6973312707E6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Precision Machining , build for manufacturability, Process engineering </a:t>
          </a:r>
        </a:p>
      </dgm:t>
    </dgm:pt>
    <dgm:pt modelId="{DA2199B5-C7F1-4B59-9090-A5A299CF7EB6}" type="parTrans" cxnId="{5C70ED86-B1DB-4029-83DC-8700011B1877}">
      <dgm:prSet/>
      <dgm:spPr/>
      <dgm:t>
        <a:bodyPr/>
        <a:lstStyle/>
        <a:p>
          <a:endParaRPr lang="en-US" sz="1400"/>
        </a:p>
      </dgm:t>
    </dgm:pt>
    <dgm:pt modelId="{42E3E8B9-7ABA-43AE-8650-03957C9ED3DC}" type="sibTrans" cxnId="{5C70ED86-B1DB-4029-83DC-8700011B1877}">
      <dgm:prSet/>
      <dgm:spPr/>
      <dgm:t>
        <a:bodyPr/>
        <a:lstStyle/>
        <a:p>
          <a:endParaRPr lang="en-US" sz="1400"/>
        </a:p>
      </dgm:t>
    </dgm:pt>
    <dgm:pt modelId="{76E9B617-44BC-4225-AD37-4EC87443FD22}">
      <dgm:prSet phldrT="[Text]" custT="1"/>
      <dgm:spPr/>
      <dgm:t>
        <a:bodyPr/>
        <a:lstStyle/>
        <a:p>
          <a:r>
            <a:rPr lang="en-US" sz="1800" dirty="0"/>
            <a:t>Eric Brannon</a:t>
          </a:r>
        </a:p>
      </dgm:t>
    </dgm:pt>
    <dgm:pt modelId="{AFABE513-2283-478B-81B4-56F861592E18}" type="parTrans" cxnId="{64E004E1-1D3B-4BE8-A27E-52CD2C659E61}">
      <dgm:prSet/>
      <dgm:spPr/>
      <dgm:t>
        <a:bodyPr/>
        <a:lstStyle/>
        <a:p>
          <a:endParaRPr lang="en-US" sz="1400"/>
        </a:p>
      </dgm:t>
    </dgm:pt>
    <dgm:pt modelId="{E43FF0FF-5BC7-4CD0-9C7E-B3BBB1DEFCF5}" type="sibTrans" cxnId="{64E004E1-1D3B-4BE8-A27E-52CD2C659E61}">
      <dgm:prSet/>
      <dgm:spPr/>
      <dgm:t>
        <a:bodyPr/>
        <a:lstStyle/>
        <a:p>
          <a:endParaRPr lang="en-US" sz="1400"/>
        </a:p>
      </dgm:t>
    </dgm:pt>
    <dgm:pt modelId="{9BAA3EC1-1953-424F-8DE0-3617908E100D}">
      <dgm:prSet phldrT="[Text]" custT="1"/>
      <dgm:spPr/>
      <dgm:t>
        <a:bodyPr/>
        <a:lstStyle/>
        <a:p>
          <a:r>
            <a:rPr lang="en-US" sz="1400" dirty="0">
              <a:solidFill>
                <a:schemeClr val="bg2"/>
              </a:solidFill>
            </a:rPr>
            <a:t>Eric Brannon - Precision Machining- </a:t>
          </a:r>
        </a:p>
      </dgm:t>
    </dgm:pt>
    <dgm:pt modelId="{C690FBFC-3AF6-439E-BA54-E0FC63334FBF}" type="parTrans" cxnId="{24CDBFC4-19CF-4445-AAF8-D98ECB0FFCFC}">
      <dgm:prSet/>
      <dgm:spPr/>
      <dgm:t>
        <a:bodyPr/>
        <a:lstStyle/>
        <a:p>
          <a:endParaRPr lang="en-US" sz="1400"/>
        </a:p>
      </dgm:t>
    </dgm:pt>
    <dgm:pt modelId="{9103B8FA-2AA5-4B4D-A22A-69185AFD9865}" type="sibTrans" cxnId="{24CDBFC4-19CF-4445-AAF8-D98ECB0FFCFC}">
      <dgm:prSet/>
      <dgm:spPr/>
      <dgm:t>
        <a:bodyPr/>
        <a:lstStyle/>
        <a:p>
          <a:endParaRPr lang="en-US" sz="1400"/>
        </a:p>
      </dgm:t>
    </dgm:pt>
    <dgm:pt modelId="{B24952C2-1288-43E8-A2EA-F5815D2A7080}">
      <dgm:prSet phldrT="[Text]" custT="1"/>
      <dgm:spPr/>
      <dgm:t>
        <a:bodyPr/>
        <a:lstStyle/>
        <a:p>
          <a:r>
            <a:rPr lang="en-US" sz="1100" dirty="0">
              <a:solidFill>
                <a:schemeClr val="bg2"/>
              </a:solidFill>
            </a:rPr>
            <a:t>Process and </a:t>
          </a:r>
          <a:r>
            <a:rPr lang="en-US" sz="1100" dirty="0" err="1">
              <a:solidFill>
                <a:schemeClr val="bg2"/>
              </a:solidFill>
            </a:rPr>
            <a:t>Mfg</a:t>
          </a:r>
          <a:r>
            <a:rPr lang="en-US" sz="1100" dirty="0">
              <a:solidFill>
                <a:schemeClr val="bg2"/>
              </a:solidFill>
            </a:rPr>
            <a:t> expertise </a:t>
          </a:r>
        </a:p>
      </dgm:t>
    </dgm:pt>
    <dgm:pt modelId="{50A12055-72C8-4984-AD50-6883A32447BD}" type="parTrans" cxnId="{0011B482-E9E3-4766-8B40-0D2005A2F20C}">
      <dgm:prSet/>
      <dgm:spPr/>
      <dgm:t>
        <a:bodyPr/>
        <a:lstStyle/>
        <a:p>
          <a:endParaRPr lang="en-US" sz="1400"/>
        </a:p>
      </dgm:t>
    </dgm:pt>
    <dgm:pt modelId="{09BA4D05-9278-4707-A67F-366F209F1621}" type="sibTrans" cxnId="{0011B482-E9E3-4766-8B40-0D2005A2F20C}">
      <dgm:prSet/>
      <dgm:spPr/>
      <dgm:t>
        <a:bodyPr/>
        <a:lstStyle/>
        <a:p>
          <a:endParaRPr lang="en-US" sz="1400"/>
        </a:p>
      </dgm:t>
    </dgm:pt>
    <dgm:pt modelId="{18DFA0B6-C1B8-46AD-B244-D15B9D8C5E79}" type="pres">
      <dgm:prSet presAssocID="{B63D5D46-7DB2-497B-A856-889A5E28FAC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FAEE5CA-B9B4-4B82-9AAE-5DB5AC887C82}" type="pres">
      <dgm:prSet presAssocID="{A362F645-4056-4D5B-B17C-BCD08FAE7E43}" presName="composite" presStyleCnt="0"/>
      <dgm:spPr/>
    </dgm:pt>
    <dgm:pt modelId="{6A52D3D7-8F57-4248-B7FB-A8F2E626B2FF}" type="pres">
      <dgm:prSet presAssocID="{A362F645-4056-4D5B-B17C-BCD08FAE7E4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B2CB6BC-B954-4FD5-997A-1E786B71151D}" type="pres">
      <dgm:prSet presAssocID="{A362F645-4056-4D5B-B17C-BCD08FAE7E4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59620A6C-63BF-4A4C-BCD4-C69514311D80}" type="pres">
      <dgm:prSet presAssocID="{A362F645-4056-4D5B-B17C-BCD08FAE7E43}" presName="Accent" presStyleLbl="parChTrans1D1" presStyleIdx="0" presStyleCnt="3"/>
      <dgm:spPr/>
    </dgm:pt>
    <dgm:pt modelId="{1A7E29CD-921F-40CB-908E-BA14B899B82D}" type="pres">
      <dgm:prSet presAssocID="{A362F645-4056-4D5B-B17C-BCD08FAE7E43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5ECA496-8C16-4BF7-8CC9-5EEA6746FE88}" type="pres">
      <dgm:prSet presAssocID="{B0479C66-E1F5-412D-8792-B7E4F823D731}" presName="sibTrans" presStyleCnt="0"/>
      <dgm:spPr/>
    </dgm:pt>
    <dgm:pt modelId="{C9AA9149-6CD4-4D00-87DB-95DFF86E6B29}" type="pres">
      <dgm:prSet presAssocID="{9B865F65-33C5-4F65-87F0-98357BCB420F}" presName="composite" presStyleCnt="0"/>
      <dgm:spPr/>
    </dgm:pt>
    <dgm:pt modelId="{CBEB70A8-667E-4669-B20F-5AE40CA23AB3}" type="pres">
      <dgm:prSet presAssocID="{9B865F65-33C5-4F65-87F0-98357BCB420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C157D72-DFBC-4627-A911-869F89B9BB95}" type="pres">
      <dgm:prSet presAssocID="{9B865F65-33C5-4F65-87F0-98357BCB420F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6B50786E-A63C-4ABA-A8E0-B5CB43F61507}" type="pres">
      <dgm:prSet presAssocID="{9B865F65-33C5-4F65-87F0-98357BCB420F}" presName="Accent" presStyleLbl="parChTrans1D1" presStyleIdx="1" presStyleCnt="3"/>
      <dgm:spPr/>
    </dgm:pt>
    <dgm:pt modelId="{D8E10BA6-A823-4461-9E1A-8DFAB220AF4D}" type="pres">
      <dgm:prSet presAssocID="{9B865F65-33C5-4F65-87F0-98357BCB420F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22A6D1E-F63D-405F-B447-A3B38D74B3F7}" type="pres">
      <dgm:prSet presAssocID="{3B586626-7F12-4674-9564-6B838982607C}" presName="sibTrans" presStyleCnt="0"/>
      <dgm:spPr/>
    </dgm:pt>
    <dgm:pt modelId="{53072531-D3E3-4727-95BA-354EA04CDFFE}" type="pres">
      <dgm:prSet presAssocID="{76E9B617-44BC-4225-AD37-4EC87443FD22}" presName="composite" presStyleCnt="0"/>
      <dgm:spPr/>
    </dgm:pt>
    <dgm:pt modelId="{40590212-92AB-42F3-B542-6243AB611DA8}" type="pres">
      <dgm:prSet presAssocID="{76E9B617-44BC-4225-AD37-4EC87443FD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FC5F2CE-5636-4D2A-B951-FAE590D105E7}" type="pres">
      <dgm:prSet presAssocID="{76E9B617-44BC-4225-AD37-4EC87443FD2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8A45F328-BEB0-4646-92D1-A052B29CB3BB}" type="pres">
      <dgm:prSet presAssocID="{76E9B617-44BC-4225-AD37-4EC87443FD22}" presName="Accent" presStyleLbl="parChTrans1D1" presStyleIdx="2" presStyleCnt="3"/>
      <dgm:spPr/>
    </dgm:pt>
    <dgm:pt modelId="{6BEC86F9-AA5B-427F-8669-3E07B71BC631}" type="pres">
      <dgm:prSet presAssocID="{76E9B617-44BC-4225-AD37-4EC87443FD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CEDEE01-8D59-4947-9EE0-16FC7D6360CC}" srcId="{A362F645-4056-4D5B-B17C-BCD08FAE7E43}" destId="{0A8AE2DA-E2DE-4C57-898D-543278967596}" srcOrd="1" destOrd="0" parTransId="{C3E32CE5-E8AB-4DBD-A605-62C24FE874EC}" sibTransId="{37D664CC-1ECF-4BDA-A8CD-CDE7EF18E17B}"/>
    <dgm:cxn modelId="{4EAF9216-2369-49D8-BCA6-92BFE7E50FAE}" srcId="{B63D5D46-7DB2-497B-A856-889A5E28FACC}" destId="{9B865F65-33C5-4F65-87F0-98357BCB420F}" srcOrd="1" destOrd="0" parTransId="{2F3217FE-8E3D-4748-AC85-2AED97C61220}" sibTransId="{3B586626-7F12-4674-9564-6B838982607C}"/>
    <dgm:cxn modelId="{E3303E2B-26EB-4F1B-AABC-62771A12B7C0}" srcId="{9B865F65-33C5-4F65-87F0-98357BCB420F}" destId="{9BE41174-4B4D-4DB5-AC03-EC39C782FB60}" srcOrd="0" destOrd="0" parTransId="{60401F2D-0FF3-4731-AECD-9FA63465A572}" sibTransId="{22C5AED0-B34B-422A-906C-FD83BCC59BAB}"/>
    <dgm:cxn modelId="{B2403C3E-A660-4B52-81E3-107EDE34021A}" type="presOf" srcId="{9B865F65-33C5-4F65-87F0-98357BCB420F}" destId="{4C157D72-DFBC-4627-A911-869F89B9BB95}" srcOrd="0" destOrd="0" presId="urn:microsoft.com/office/officeart/2011/layout/TabList"/>
    <dgm:cxn modelId="{7086F25D-E4C2-4135-9E9B-E6FF2DBDFC88}" srcId="{A362F645-4056-4D5B-B17C-BCD08FAE7E43}" destId="{A3AC7A2F-1B63-4434-8E76-EAD623542CDE}" srcOrd="0" destOrd="0" parTransId="{CFD43E9A-AF05-41F7-BA02-1BE04CAB86EB}" sibTransId="{A9C629A9-D294-4D09-A40D-534A12C0C55A}"/>
    <dgm:cxn modelId="{AF39496E-E0D9-4158-8B11-61079A854EEF}" type="presOf" srcId="{B24952C2-1288-43E8-A2EA-F5815D2A7080}" destId="{6BEC86F9-AA5B-427F-8669-3E07B71BC631}" srcOrd="0" destOrd="0" presId="urn:microsoft.com/office/officeart/2011/layout/TabList"/>
    <dgm:cxn modelId="{A78D7871-4D72-4668-8532-B48B9C19691F}" type="presOf" srcId="{9BAA3EC1-1953-424F-8DE0-3617908E100D}" destId="{40590212-92AB-42F3-B542-6243AB611DA8}" srcOrd="0" destOrd="0" presId="urn:microsoft.com/office/officeart/2011/layout/TabList"/>
    <dgm:cxn modelId="{72EF687E-3DA7-492F-B486-B4FCE9422991}" type="presOf" srcId="{A362F645-4056-4D5B-B17C-BCD08FAE7E43}" destId="{EB2CB6BC-B954-4FD5-997A-1E786B71151D}" srcOrd="0" destOrd="0" presId="urn:microsoft.com/office/officeart/2011/layout/TabList"/>
    <dgm:cxn modelId="{0011B482-E9E3-4766-8B40-0D2005A2F20C}" srcId="{76E9B617-44BC-4225-AD37-4EC87443FD22}" destId="{B24952C2-1288-43E8-A2EA-F5815D2A7080}" srcOrd="1" destOrd="0" parTransId="{50A12055-72C8-4984-AD50-6883A32447BD}" sibTransId="{09BA4D05-9278-4707-A67F-366F209F1621}"/>
    <dgm:cxn modelId="{3657FF84-FFF3-44A5-9CD4-0CBD550BEAAD}" srcId="{B63D5D46-7DB2-497B-A856-889A5E28FACC}" destId="{A362F645-4056-4D5B-B17C-BCD08FAE7E43}" srcOrd="0" destOrd="0" parTransId="{E11DD211-5B19-4FB5-9B69-A7D4F48D6E9F}" sibTransId="{B0479C66-E1F5-412D-8792-B7E4F823D731}"/>
    <dgm:cxn modelId="{E0619D85-806F-46F4-8D8B-D287672DC770}" type="presOf" srcId="{76E9B617-44BC-4225-AD37-4EC87443FD22}" destId="{1FC5F2CE-5636-4D2A-B951-FAE590D105E7}" srcOrd="0" destOrd="0" presId="urn:microsoft.com/office/officeart/2011/layout/TabList"/>
    <dgm:cxn modelId="{5C70ED86-B1DB-4029-83DC-8700011B1877}" srcId="{9B865F65-33C5-4F65-87F0-98357BCB420F}" destId="{8DF466E2-F4DC-4A7B-8339-6973312707E6}" srcOrd="1" destOrd="0" parTransId="{DA2199B5-C7F1-4B59-9090-A5A299CF7EB6}" sibTransId="{42E3E8B9-7ABA-43AE-8650-03957C9ED3DC}"/>
    <dgm:cxn modelId="{486A9B98-7375-4659-86E9-10FDC65E35B6}" type="presOf" srcId="{8DF466E2-F4DC-4A7B-8339-6973312707E6}" destId="{D8E10BA6-A823-4461-9E1A-8DFAB220AF4D}" srcOrd="0" destOrd="0" presId="urn:microsoft.com/office/officeart/2011/layout/TabList"/>
    <dgm:cxn modelId="{7ADDE5B3-67D7-41FD-A602-91D9D4539A5C}" type="presOf" srcId="{9BE41174-4B4D-4DB5-AC03-EC39C782FB60}" destId="{CBEB70A8-667E-4669-B20F-5AE40CA23AB3}" srcOrd="0" destOrd="0" presId="urn:microsoft.com/office/officeart/2011/layout/TabList"/>
    <dgm:cxn modelId="{FF40E7C2-94E8-4A54-8B47-03E64ED922CC}" type="presOf" srcId="{0A8AE2DA-E2DE-4C57-898D-543278967596}" destId="{1A7E29CD-921F-40CB-908E-BA14B899B82D}" srcOrd="0" destOrd="0" presId="urn:microsoft.com/office/officeart/2011/layout/TabList"/>
    <dgm:cxn modelId="{24CDBFC4-19CF-4445-AAF8-D98ECB0FFCFC}" srcId="{76E9B617-44BC-4225-AD37-4EC87443FD22}" destId="{9BAA3EC1-1953-424F-8DE0-3617908E100D}" srcOrd="0" destOrd="0" parTransId="{C690FBFC-3AF6-439E-BA54-E0FC63334FBF}" sibTransId="{9103B8FA-2AA5-4B4D-A22A-69185AFD9865}"/>
    <dgm:cxn modelId="{64E004E1-1D3B-4BE8-A27E-52CD2C659E61}" srcId="{B63D5D46-7DB2-497B-A856-889A5E28FACC}" destId="{76E9B617-44BC-4225-AD37-4EC87443FD22}" srcOrd="2" destOrd="0" parTransId="{AFABE513-2283-478B-81B4-56F861592E18}" sibTransId="{E43FF0FF-5BC7-4CD0-9C7E-B3BBB1DEFCF5}"/>
    <dgm:cxn modelId="{DAA58AEE-2C0A-4DD3-BB0E-2928BF6CFA3A}" type="presOf" srcId="{A3AC7A2F-1B63-4434-8E76-EAD623542CDE}" destId="{6A52D3D7-8F57-4248-B7FB-A8F2E626B2FF}" srcOrd="0" destOrd="0" presId="urn:microsoft.com/office/officeart/2011/layout/TabList"/>
    <dgm:cxn modelId="{0C6F88F5-98A2-4AF0-AAA9-DB28D713A69F}" type="presOf" srcId="{B63D5D46-7DB2-497B-A856-889A5E28FACC}" destId="{18DFA0B6-C1B8-46AD-B244-D15B9D8C5E79}" srcOrd="0" destOrd="0" presId="urn:microsoft.com/office/officeart/2011/layout/TabList"/>
    <dgm:cxn modelId="{D616B193-4C24-4C28-B3F1-9FC47FC2951F}" type="presParOf" srcId="{18DFA0B6-C1B8-46AD-B244-D15B9D8C5E79}" destId="{FFAEE5CA-B9B4-4B82-9AAE-5DB5AC887C82}" srcOrd="0" destOrd="0" presId="urn:microsoft.com/office/officeart/2011/layout/TabList"/>
    <dgm:cxn modelId="{0AB8E827-6C27-4DED-8C05-9852582F8BC0}" type="presParOf" srcId="{FFAEE5CA-B9B4-4B82-9AAE-5DB5AC887C82}" destId="{6A52D3D7-8F57-4248-B7FB-A8F2E626B2FF}" srcOrd="0" destOrd="0" presId="urn:microsoft.com/office/officeart/2011/layout/TabList"/>
    <dgm:cxn modelId="{82642BCA-8432-47DD-9B3A-43C490D0053C}" type="presParOf" srcId="{FFAEE5CA-B9B4-4B82-9AAE-5DB5AC887C82}" destId="{EB2CB6BC-B954-4FD5-997A-1E786B71151D}" srcOrd="1" destOrd="0" presId="urn:microsoft.com/office/officeart/2011/layout/TabList"/>
    <dgm:cxn modelId="{9D9C7263-6B5F-4149-97A6-9A918DE2F9C7}" type="presParOf" srcId="{FFAEE5CA-B9B4-4B82-9AAE-5DB5AC887C82}" destId="{59620A6C-63BF-4A4C-BCD4-C69514311D80}" srcOrd="2" destOrd="0" presId="urn:microsoft.com/office/officeart/2011/layout/TabList"/>
    <dgm:cxn modelId="{B7E32E0D-5F1C-4181-A157-915A8EA8E313}" type="presParOf" srcId="{18DFA0B6-C1B8-46AD-B244-D15B9D8C5E79}" destId="{1A7E29CD-921F-40CB-908E-BA14B899B82D}" srcOrd="1" destOrd="0" presId="urn:microsoft.com/office/officeart/2011/layout/TabList"/>
    <dgm:cxn modelId="{F4532CCD-F2A7-476D-86CF-7053DE2DDE95}" type="presParOf" srcId="{18DFA0B6-C1B8-46AD-B244-D15B9D8C5E79}" destId="{35ECA496-8C16-4BF7-8CC9-5EEA6746FE88}" srcOrd="2" destOrd="0" presId="urn:microsoft.com/office/officeart/2011/layout/TabList"/>
    <dgm:cxn modelId="{4CA30DB5-B702-4DCA-8066-99F5CC80B321}" type="presParOf" srcId="{18DFA0B6-C1B8-46AD-B244-D15B9D8C5E79}" destId="{C9AA9149-6CD4-4D00-87DB-95DFF86E6B29}" srcOrd="3" destOrd="0" presId="urn:microsoft.com/office/officeart/2011/layout/TabList"/>
    <dgm:cxn modelId="{16E23642-DE80-4A29-8C4C-B0FBB082B481}" type="presParOf" srcId="{C9AA9149-6CD4-4D00-87DB-95DFF86E6B29}" destId="{CBEB70A8-667E-4669-B20F-5AE40CA23AB3}" srcOrd="0" destOrd="0" presId="urn:microsoft.com/office/officeart/2011/layout/TabList"/>
    <dgm:cxn modelId="{A1CFD54A-2B1B-4723-B007-2618EBCCCE2B}" type="presParOf" srcId="{C9AA9149-6CD4-4D00-87DB-95DFF86E6B29}" destId="{4C157D72-DFBC-4627-A911-869F89B9BB95}" srcOrd="1" destOrd="0" presId="urn:microsoft.com/office/officeart/2011/layout/TabList"/>
    <dgm:cxn modelId="{36E141CB-C198-49B1-A01F-E2F42C9E626D}" type="presParOf" srcId="{C9AA9149-6CD4-4D00-87DB-95DFF86E6B29}" destId="{6B50786E-A63C-4ABA-A8E0-B5CB43F61507}" srcOrd="2" destOrd="0" presId="urn:microsoft.com/office/officeart/2011/layout/TabList"/>
    <dgm:cxn modelId="{CC21200C-EEC8-4B8C-89A6-CDB7AFC5612D}" type="presParOf" srcId="{18DFA0B6-C1B8-46AD-B244-D15B9D8C5E79}" destId="{D8E10BA6-A823-4461-9E1A-8DFAB220AF4D}" srcOrd="4" destOrd="0" presId="urn:microsoft.com/office/officeart/2011/layout/TabList"/>
    <dgm:cxn modelId="{545B0A23-ED67-4F15-9311-45F228074473}" type="presParOf" srcId="{18DFA0B6-C1B8-46AD-B244-D15B9D8C5E79}" destId="{F22A6D1E-F63D-405F-B447-A3B38D74B3F7}" srcOrd="5" destOrd="0" presId="urn:microsoft.com/office/officeart/2011/layout/TabList"/>
    <dgm:cxn modelId="{2B1E6422-2509-49C9-82EE-0E04F5940398}" type="presParOf" srcId="{18DFA0B6-C1B8-46AD-B244-D15B9D8C5E79}" destId="{53072531-D3E3-4727-95BA-354EA04CDFFE}" srcOrd="6" destOrd="0" presId="urn:microsoft.com/office/officeart/2011/layout/TabList"/>
    <dgm:cxn modelId="{E8B4AE45-A777-4177-BF95-12F42A0BE53F}" type="presParOf" srcId="{53072531-D3E3-4727-95BA-354EA04CDFFE}" destId="{40590212-92AB-42F3-B542-6243AB611DA8}" srcOrd="0" destOrd="0" presId="urn:microsoft.com/office/officeart/2011/layout/TabList"/>
    <dgm:cxn modelId="{65D707D2-2A11-4E18-84A7-D404B2F06995}" type="presParOf" srcId="{53072531-D3E3-4727-95BA-354EA04CDFFE}" destId="{1FC5F2CE-5636-4D2A-B951-FAE590D105E7}" srcOrd="1" destOrd="0" presId="urn:microsoft.com/office/officeart/2011/layout/TabList"/>
    <dgm:cxn modelId="{D63D421A-28FF-4C7F-9A0B-AB4F79FB73A5}" type="presParOf" srcId="{53072531-D3E3-4727-95BA-354EA04CDFFE}" destId="{8A45F328-BEB0-4646-92D1-A052B29CB3BB}" srcOrd="2" destOrd="0" presId="urn:microsoft.com/office/officeart/2011/layout/TabList"/>
    <dgm:cxn modelId="{6D629724-A967-4686-8188-1B7127FEF588}" type="presParOf" srcId="{18DFA0B6-C1B8-46AD-B244-D15B9D8C5E79}" destId="{6BEC86F9-AA5B-427F-8669-3E07B71BC631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0653-D521-45BD-9C86-95CEEC6C2F61}">
      <dsp:nvSpPr>
        <dsp:cNvPr id="0" name=""/>
        <dsp:cNvSpPr/>
      </dsp:nvSpPr>
      <dsp:spPr>
        <a:xfrm>
          <a:off x="0" y="523342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Incorporating Product development 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542761"/>
        <a:ext cx="5680021" cy="358962"/>
      </dsp:txXfrm>
    </dsp:sp>
    <dsp:sp modelId="{1ADF10B6-E334-4336-ABC7-CD342A39F975}">
      <dsp:nvSpPr>
        <dsp:cNvPr id="0" name=""/>
        <dsp:cNvSpPr/>
      </dsp:nvSpPr>
      <dsp:spPr>
        <a:xfrm>
          <a:off x="0" y="97889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Design,</a:t>
          </a:r>
          <a:r>
            <a:rPr lang="en-US" sz="17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in House Tooling</a:t>
          </a: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&amp; Manufacturing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998313"/>
        <a:ext cx="5680021" cy="358962"/>
      </dsp:txXfrm>
    </dsp:sp>
    <dsp:sp modelId="{E4B2329D-2F88-4017-8730-A52DC7A3227A}">
      <dsp:nvSpPr>
        <dsp:cNvPr id="0" name=""/>
        <dsp:cNvSpPr/>
      </dsp:nvSpPr>
      <dsp:spPr>
        <a:xfrm>
          <a:off x="0" y="142565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 House Equipment , vertically integrated 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445073"/>
        <a:ext cx="5680021" cy="358962"/>
      </dsp:txXfrm>
    </dsp:sp>
    <dsp:sp modelId="{5A39D1F7-61F8-404E-B929-45255635B597}">
      <dsp:nvSpPr>
        <dsp:cNvPr id="0" name=""/>
        <dsp:cNvSpPr/>
      </dsp:nvSpPr>
      <dsp:spPr>
        <a:xfrm>
          <a:off x="0" y="1872414"/>
          <a:ext cx="5718859" cy="397800"/>
        </a:xfrm>
        <a:prstGeom prst="round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Iso 9001Certification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1891833"/>
        <a:ext cx="5680021" cy="358962"/>
      </dsp:txXfrm>
    </dsp:sp>
    <dsp:sp modelId="{D1007148-D7BF-4B1E-90F9-1B0982FB73D5}">
      <dsp:nvSpPr>
        <dsp:cNvPr id="0" name=""/>
        <dsp:cNvSpPr/>
      </dsp:nvSpPr>
      <dsp:spPr>
        <a:xfrm>
          <a:off x="0" y="231917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3d modeling/quick turn/engineering spec control </a:t>
          </a:r>
          <a:r>
            <a:rPr lang="en-US" sz="17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2338593"/>
        <a:ext cx="5680021" cy="358962"/>
      </dsp:txXfrm>
    </dsp:sp>
    <dsp:sp modelId="{4FCA303E-5CA3-4063-8EB2-74ACD9B75B69}">
      <dsp:nvSpPr>
        <dsp:cNvPr id="0" name=""/>
        <dsp:cNvSpPr/>
      </dsp:nvSpPr>
      <dsp:spPr>
        <a:xfrm>
          <a:off x="0" y="2765934"/>
          <a:ext cx="5718859" cy="397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Sketch dwgs-3d modeling-engineering </a:t>
          </a:r>
          <a:r>
            <a:rPr lang="en-US" sz="170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dwgs</a:t>
          </a: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-machine layout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" y="2785353"/>
        <a:ext cx="5680021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04F9-6DA1-4D7B-9735-B83563135154}">
      <dsp:nvSpPr>
        <dsp:cNvPr id="0" name=""/>
        <dsp:cNvSpPr/>
      </dsp:nvSpPr>
      <dsp:spPr>
        <a:xfrm>
          <a:off x="0" y="5533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Over Molded PC boards with or without cables have a two-stage molding process, Pre-Mold and Final Mold</a:t>
          </a:r>
          <a:endParaRPr lang="en-US" sz="1700" kern="1200" dirty="0"/>
        </a:p>
      </dsp:txBody>
      <dsp:txXfrm>
        <a:off x="33012" y="88347"/>
        <a:ext cx="7353218" cy="610236"/>
      </dsp:txXfrm>
    </dsp:sp>
    <dsp:sp modelId="{9FDD4DA7-7C4E-476A-AE19-48AF9E5A95EC}">
      <dsp:nvSpPr>
        <dsp:cNvPr id="0" name=""/>
        <dsp:cNvSpPr/>
      </dsp:nvSpPr>
      <dsp:spPr>
        <a:xfrm>
          <a:off x="0" y="78055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Developed / Designed  </a:t>
          </a:r>
          <a:endParaRPr lang="en-US" sz="1700" kern="1200" dirty="0"/>
        </a:p>
      </dsp:txBody>
      <dsp:txXfrm>
        <a:off x="33012" y="813567"/>
        <a:ext cx="7353218" cy="610236"/>
      </dsp:txXfrm>
    </dsp:sp>
    <dsp:sp modelId="{B40F237A-87B6-4F41-8F2E-D3A58021B74F}">
      <dsp:nvSpPr>
        <dsp:cNvPr id="0" name=""/>
        <dsp:cNvSpPr/>
      </dsp:nvSpPr>
      <dsp:spPr>
        <a:xfrm>
          <a:off x="0" y="1505775"/>
          <a:ext cx="7419242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Christopher Guzman , lead process and design engineer,  expertise in new product development </a:t>
          </a:r>
          <a:endParaRPr lang="en-US" sz="1700" kern="1200" dirty="0"/>
        </a:p>
      </dsp:txBody>
      <dsp:txXfrm>
        <a:off x="33012" y="1538787"/>
        <a:ext cx="7353218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F328-BEB0-4646-92D1-A052B29CB3BB}">
      <dsp:nvSpPr>
        <dsp:cNvPr id="0" name=""/>
        <dsp:cNvSpPr/>
      </dsp:nvSpPr>
      <dsp:spPr>
        <a:xfrm>
          <a:off x="0" y="5191484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0786E-A63C-4ABA-A8E0-B5CB43F61507}">
      <dsp:nvSpPr>
        <dsp:cNvPr id="0" name=""/>
        <dsp:cNvSpPr/>
      </dsp:nvSpPr>
      <dsp:spPr>
        <a:xfrm>
          <a:off x="0" y="2961659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20A6C-63BF-4A4C-BCD4-C69514311D80}">
      <dsp:nvSpPr>
        <dsp:cNvPr id="0" name=""/>
        <dsp:cNvSpPr/>
      </dsp:nvSpPr>
      <dsp:spPr>
        <a:xfrm>
          <a:off x="0" y="731834"/>
          <a:ext cx="8128000" cy="0"/>
        </a:xfrm>
        <a:prstGeom prst="line">
          <a:avLst/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2D3D7-8F57-4248-B7FB-A8F2E626B2FF}">
      <dsp:nvSpPr>
        <dsp:cNvPr id="0" name=""/>
        <dsp:cNvSpPr/>
      </dsp:nvSpPr>
      <dsp:spPr>
        <a:xfrm>
          <a:off x="2113279" y="815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Chistopher</a:t>
          </a:r>
          <a:r>
            <a:rPr lang="en-US" sz="1400" kern="1200" dirty="0">
              <a:solidFill>
                <a:schemeClr val="bg1"/>
              </a:solidFill>
            </a:rPr>
            <a:t> Guzman – depth of experience in </a:t>
          </a:r>
          <a:r>
            <a:rPr lang="en-US" sz="1400" kern="1200" dirty="0" err="1">
              <a:solidFill>
                <a:schemeClr val="bg1"/>
              </a:solidFill>
            </a:rPr>
            <a:t>overmolded</a:t>
          </a:r>
          <a:r>
            <a:rPr lang="en-US" sz="1400" kern="1200" dirty="0">
              <a:solidFill>
                <a:schemeClr val="bg1"/>
              </a:solidFill>
            </a:rPr>
            <a:t> engineering and connector design-aerospace and industrial design</a:t>
          </a:r>
        </a:p>
      </dsp:txBody>
      <dsp:txXfrm>
        <a:off x="2113279" y="815"/>
        <a:ext cx="6014720" cy="731018"/>
      </dsp:txXfrm>
    </dsp:sp>
    <dsp:sp modelId="{EB2CB6BC-B954-4FD5-997A-1E786B71151D}">
      <dsp:nvSpPr>
        <dsp:cNvPr id="0" name=""/>
        <dsp:cNvSpPr/>
      </dsp:nvSpPr>
      <dsp:spPr>
        <a:xfrm>
          <a:off x="0" y="815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and Development</a:t>
          </a:r>
        </a:p>
      </dsp:txBody>
      <dsp:txXfrm>
        <a:off x="35692" y="36507"/>
        <a:ext cx="2041896" cy="695326"/>
      </dsp:txXfrm>
    </dsp:sp>
    <dsp:sp modelId="{1A7E29CD-921F-40CB-908E-BA14B899B82D}">
      <dsp:nvSpPr>
        <dsp:cNvPr id="0" name=""/>
        <dsp:cNvSpPr/>
      </dsp:nvSpPr>
      <dsp:spPr>
        <a:xfrm>
          <a:off x="0" y="731834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Custom </a:t>
          </a:r>
          <a:r>
            <a:rPr lang="en-US" sz="1100" kern="1200" dirty="0" err="1">
              <a:solidFill>
                <a:schemeClr val="bg2"/>
              </a:solidFill>
            </a:rPr>
            <a:t>backshells</a:t>
          </a:r>
          <a:r>
            <a:rPr lang="en-US" sz="1100" kern="1200" dirty="0">
              <a:solidFill>
                <a:schemeClr val="bg2"/>
              </a:solidFill>
            </a:rPr>
            <a:t> – custom </a:t>
          </a:r>
          <a:r>
            <a:rPr lang="en-US" sz="1100" kern="1200" dirty="0" err="1">
              <a:solidFill>
                <a:schemeClr val="bg2"/>
              </a:solidFill>
            </a:rPr>
            <a:t>overmold</a:t>
          </a:r>
          <a:r>
            <a:rPr lang="en-US" sz="1100" kern="1200" dirty="0">
              <a:solidFill>
                <a:schemeClr val="bg2"/>
              </a:solidFill>
            </a:rPr>
            <a:t> – custom connectors – complex </a:t>
          </a:r>
          <a:r>
            <a:rPr lang="en-US" sz="1100" kern="1200" dirty="0" err="1">
              <a:solidFill>
                <a:schemeClr val="bg2"/>
              </a:solidFill>
            </a:rPr>
            <a:t>assembiles</a:t>
          </a:r>
          <a:endParaRPr lang="en-US" sz="1100" kern="1200" dirty="0">
            <a:solidFill>
              <a:schemeClr val="bg2"/>
            </a:solidFill>
          </a:endParaRPr>
        </a:p>
      </dsp:txBody>
      <dsp:txXfrm>
        <a:off x="0" y="731834"/>
        <a:ext cx="8128000" cy="1462256"/>
      </dsp:txXfrm>
    </dsp:sp>
    <dsp:sp modelId="{CBEB70A8-667E-4669-B20F-5AE40CA23AB3}">
      <dsp:nvSpPr>
        <dsp:cNvPr id="0" name=""/>
        <dsp:cNvSpPr/>
      </dsp:nvSpPr>
      <dsp:spPr>
        <a:xfrm>
          <a:off x="2113279" y="2230641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/>
              </a:solidFill>
            </a:rPr>
            <a:t>Howard Holmes - CNC Machine design expertise- layout and design</a:t>
          </a:r>
        </a:p>
      </dsp:txBody>
      <dsp:txXfrm>
        <a:off x="2113279" y="2230641"/>
        <a:ext cx="6014720" cy="731018"/>
      </dsp:txXfrm>
    </dsp:sp>
    <dsp:sp modelId="{4C157D72-DFBC-4627-A911-869F89B9BB95}">
      <dsp:nvSpPr>
        <dsp:cNvPr id="0" name=""/>
        <dsp:cNvSpPr/>
      </dsp:nvSpPr>
      <dsp:spPr>
        <a:xfrm>
          <a:off x="0" y="2230641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Precision Machining</a:t>
          </a:r>
        </a:p>
      </dsp:txBody>
      <dsp:txXfrm>
        <a:off x="35692" y="2266333"/>
        <a:ext cx="2041896" cy="695326"/>
      </dsp:txXfrm>
    </dsp:sp>
    <dsp:sp modelId="{D8E10BA6-A823-4461-9E1A-8DFAB220AF4D}">
      <dsp:nvSpPr>
        <dsp:cNvPr id="0" name=""/>
        <dsp:cNvSpPr/>
      </dsp:nvSpPr>
      <dsp:spPr>
        <a:xfrm>
          <a:off x="0" y="2961659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Precision Machining , build for manufacturability, Process engineering </a:t>
          </a:r>
        </a:p>
      </dsp:txBody>
      <dsp:txXfrm>
        <a:off x="0" y="2961659"/>
        <a:ext cx="8128000" cy="1462256"/>
      </dsp:txXfrm>
    </dsp:sp>
    <dsp:sp modelId="{40590212-92AB-42F3-B542-6243AB611DA8}">
      <dsp:nvSpPr>
        <dsp:cNvPr id="0" name=""/>
        <dsp:cNvSpPr/>
      </dsp:nvSpPr>
      <dsp:spPr>
        <a:xfrm>
          <a:off x="2113279" y="4460466"/>
          <a:ext cx="6014720" cy="7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/>
              </a:solidFill>
            </a:rPr>
            <a:t>Eric Brannon - Precision Machining- </a:t>
          </a:r>
        </a:p>
      </dsp:txBody>
      <dsp:txXfrm>
        <a:off x="2113279" y="4460466"/>
        <a:ext cx="6014720" cy="731018"/>
      </dsp:txXfrm>
    </dsp:sp>
    <dsp:sp modelId="{1FC5F2CE-5636-4D2A-B951-FAE590D105E7}">
      <dsp:nvSpPr>
        <dsp:cNvPr id="0" name=""/>
        <dsp:cNvSpPr/>
      </dsp:nvSpPr>
      <dsp:spPr>
        <a:xfrm>
          <a:off x="0" y="4460466"/>
          <a:ext cx="2113280" cy="731018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Eric Brannon</a:t>
          </a:r>
        </a:p>
      </dsp:txBody>
      <dsp:txXfrm>
        <a:off x="35692" y="4496158"/>
        <a:ext cx="2041896" cy="695326"/>
      </dsp:txXfrm>
    </dsp:sp>
    <dsp:sp modelId="{6BEC86F9-AA5B-427F-8669-3E07B71BC631}">
      <dsp:nvSpPr>
        <dsp:cNvPr id="0" name=""/>
        <dsp:cNvSpPr/>
      </dsp:nvSpPr>
      <dsp:spPr>
        <a:xfrm>
          <a:off x="0" y="5191484"/>
          <a:ext cx="8128000" cy="1462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bg2"/>
              </a:solidFill>
            </a:rPr>
            <a:t>Process and </a:t>
          </a:r>
          <a:r>
            <a:rPr lang="en-US" sz="1100" kern="1200" dirty="0" err="1">
              <a:solidFill>
                <a:schemeClr val="bg2"/>
              </a:solidFill>
            </a:rPr>
            <a:t>Mfg</a:t>
          </a:r>
          <a:r>
            <a:rPr lang="en-US" sz="1100" kern="1200" dirty="0">
              <a:solidFill>
                <a:schemeClr val="bg2"/>
              </a:solidFill>
            </a:rPr>
            <a:t> expertise </a:t>
          </a:r>
        </a:p>
      </dsp:txBody>
      <dsp:txXfrm>
        <a:off x="0" y="5191484"/>
        <a:ext cx="8128000" cy="146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mailto:cguzman714@gmail.com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9867"/>
            <a:ext cx="9144000" cy="2286000"/>
          </a:xfrm>
        </p:spPr>
        <p:txBody>
          <a:bodyPr/>
          <a:lstStyle/>
          <a:p>
            <a:br>
              <a:rPr lang="en-US" dirty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ETS/Guzman &amp; Assoc.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16" y="0"/>
            <a:ext cx="4837176" cy="1993392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special skills we offer at ETS/Guzman</a:t>
            </a:r>
          </a:p>
        </p:txBody>
      </p:sp>
      <p:pic>
        <p:nvPicPr>
          <p:cNvPr id="15" name="Picture Placeholder 14" descr="A group of people sitting around a table">
            <a:extLst>
              <a:ext uri="{FF2B5EF4-FFF2-40B4-BE49-F238E27FC236}">
                <a16:creationId xmlns:a16="http://schemas.microsoft.com/office/drawing/2014/main" id="{E4DF753A-3575-A0D9-5135-8A94308DC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-28882" y="0"/>
            <a:ext cx="6115050" cy="6858000"/>
          </a:xfr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7A3924-B17C-CDDE-DAEC-27A565D06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71918"/>
              </p:ext>
            </p:extLst>
          </p:nvPr>
        </p:nvGraphicFramePr>
        <p:xfrm>
          <a:off x="5681133" y="2192867"/>
          <a:ext cx="5718859" cy="369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close up of computer code">
            <a:extLst>
              <a:ext uri="{FF2B5EF4-FFF2-40B4-BE49-F238E27FC236}">
                <a16:creationId xmlns:a16="http://schemas.microsoft.com/office/drawing/2014/main" id="{94D43AA7-0244-2FEB-86AC-B5DECE023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F3FA79-DE26-1F2A-0CF7-5671B73C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03276"/>
            <a:ext cx="9144000" cy="2286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Machine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538C5-267E-66F8-6F4D-AC8DE89C0435}"/>
              </a:ext>
            </a:extLst>
          </p:cNvPr>
          <p:cNvSpPr txBox="1"/>
          <p:nvPr/>
        </p:nvSpPr>
        <p:spPr>
          <a:xfrm>
            <a:off x="2418735" y="1681151"/>
            <a:ext cx="87310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-Haas VF3 Vertical machining center		</a:t>
            </a:r>
            <a:r>
              <a:rPr lang="en-US" sz="14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Fadal</a:t>
            </a:r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VMC 4020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travel : 40“				X axis travel: 40”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 travel: 20“				Y axis travel:20”</a:t>
            </a:r>
          </a:p>
          <a:p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 axis travel 25“				Z axis travel 25"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8100 RPM spindle				10000/15000 RPM spindle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HRT210 8" 4th axis rotary table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Thru spindle coolant			 		</a:t>
            </a:r>
            <a:r>
              <a:rPr lang="en-US" sz="1400" u="sng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Capabilities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-Haas VF1 Vertical machining center		Vertical Molding capability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axis travel: 20“				Powder Coating 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  travel: 20“				Plating 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 axis travel: 20"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10,000 RPM spindle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HRT160 6" 4th axis rotary table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WIPS probing system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-Yama Seiki GA2600 CNC lathe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X axis travel: 8"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 axis travel: 13.77" 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4000 RPM, 15hp spindle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10" chuck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13" turning diameter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2.55" bar capacity</a:t>
            </a:r>
          </a:p>
          <a:p>
            <a:pPr marL="0" marR="0"/>
            <a:r>
              <a:rPr lang="en-US" sz="14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lvl="8"/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A336FEA9-C85A-3569-16F0-5ECBABB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41"/>
            <a:ext cx="9144000" cy="68321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Specializing in over molded through hole &amp; surface mount pc board components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E04AF-24B6-BFB8-55F0-25AAAA91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03" y="1534577"/>
            <a:ext cx="4764698" cy="4858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B3F2A-7394-A685-ED77-BAA331774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523427"/>
            <a:ext cx="6572250" cy="263103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614099-D2EE-63D3-C09C-F8E648D76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851377"/>
              </p:ext>
            </p:extLst>
          </p:nvPr>
        </p:nvGraphicFramePr>
        <p:xfrm>
          <a:off x="133350" y="4215887"/>
          <a:ext cx="7419242" cy="223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-47630"/>
            <a:ext cx="12192000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140" y="1"/>
            <a:ext cx="2045775" cy="3510115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for engineering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Guzman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714-878-9149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cguzman714@gmail.com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for RFQ and inquiries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Cameron English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480-384-0582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www.engtech@englishsales.com</a:t>
            </a:r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068A06-D1A1-BD69-7F92-F0413A7BB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373123"/>
              </p:ext>
            </p:extLst>
          </p:nvPr>
        </p:nvGraphicFramePr>
        <p:xfrm>
          <a:off x="2435122" y="1288025"/>
          <a:ext cx="8128000" cy="665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B84BC9-CD9E-C495-A6B9-EF2AF3A0D282}"/>
              </a:ext>
            </a:extLst>
          </p:cNvPr>
          <p:cNvSpPr txBox="1"/>
          <p:nvPr/>
        </p:nvSpPr>
        <p:spPr>
          <a:xfrm>
            <a:off x="2133600" y="235974"/>
            <a:ext cx="943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technical development and manufacturing team</a:t>
            </a:r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{3829A295-827B-41A2-8D2F-39E4922731A8}tf55661986_win32</Template>
  <TotalTime>1481</TotalTime>
  <Words>372</Words>
  <Application>Microsoft Office PowerPoint</Application>
  <PresentationFormat>Widescreen</PresentationFormat>
  <Paragraphs>63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Wingdings</vt:lpstr>
      <vt:lpstr>Custom</vt:lpstr>
      <vt:lpstr> ETS/Guzman &amp; Assoc.  product development</vt:lpstr>
      <vt:lpstr>  special skills we offer at ETS/Guzman</vt:lpstr>
      <vt:lpstr> Machine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Guzman</dc:creator>
  <cp:lastModifiedBy>Cameron English</cp:lastModifiedBy>
  <cp:revision>7</cp:revision>
  <dcterms:created xsi:type="dcterms:W3CDTF">2025-02-05T18:11:25Z</dcterms:created>
  <dcterms:modified xsi:type="dcterms:W3CDTF">2025-02-07T15:45:27Z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